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" d="100"/>
          <a:sy n="10" d="100"/>
        </p:scale>
        <p:origin x="3470" y="1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90DC04-D295-4972-9B02-1A650486E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DB26316-43DE-44C2-AF31-DBE5E0D031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A035DE-60C3-4DE8-949D-85F06934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5D262C-40E3-436C-BD22-BE6763948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8AE915-044E-4952-8206-9D5DCFC03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762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1F3C56-9A0A-466B-822F-DA4D96E3E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973E2AB-F193-4D2D-ADA1-B680EC074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B6F20C-378E-44BD-8014-74592F7BA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B2F7FB-D20A-4A15-A71D-11AD8A3A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E88E90-D9CF-46F2-890D-307ADE88B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07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14CEEE4-DA7E-4BEE-B530-71DD507BC4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619BAE-E5C5-4E16-8627-67EE0FC41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7F880A-CFEC-42D8-AE8D-5EBB84725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35E308-D68D-40BF-AA0A-53D143531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B76A46-04E2-4BA8-8A3A-F998FD9EF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45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1CBE12-47B8-4DDF-90FE-64DE124F7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B4B673-EE24-4D5A-8A34-88D587A11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BFC6B7-A923-4B7E-8315-9E5EADB04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053985-8497-4364-869E-256090EEC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CFCF3A-D0F6-4B12-B592-D5F27B9E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015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92752A-01B7-426C-937A-723630508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32F492-B854-4403-B76D-731AB8E6B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EC4F49-0440-4FBE-8576-4755EDD20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758E02-A774-49A3-B982-E10AAAC0E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6155B5-FE46-46E1-B728-2C81A8873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7571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994EE8-3D4A-4609-8FC9-F93531D7E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99C9C4-DA02-436C-AC6B-149BA43A6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A484C47-9C11-49A5-81D2-13318A34E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5E7ACB-183B-4EA8-85F9-3C524CE79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8FB1EEE-FA5B-41CC-B750-FB6A21188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894C79-6C10-4613-9BAE-35723F7C4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18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E0200F-C99F-4A73-BB02-9ADCE13FA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861690-6720-497F-A843-AA16FE9BD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571E2BD-83FC-48FF-8B7B-48D063F9B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01FE8FD-86BC-4387-9ED9-CEEBD1F649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2F88071-D07E-4B8E-8EFF-9D29DC120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C6E59B5-F706-4BF5-9154-0FE12C7FF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6CD64FD-884D-40FC-9700-9DDE6BC3F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C1CE69B-363D-454B-A196-2FD58F1B0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897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C2C2E8-D51F-49C2-AF80-9324E6404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C3BFD78-D2E7-4BD5-A9E2-968D1115A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B76C5DF-032E-4EA4-BCB6-E83BA0CB7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AE8EA96-4F8C-4BE8-8BCD-EF17D740E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1451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7F5C5A7-3271-4E4B-9727-470ECA5E3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34FA425-FD4E-49F0-9E19-B3917BD70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CBD48F-AD7B-425B-A190-70B98CAC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82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550F5F-4118-45FA-AA19-4CA6E39D9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51FD2A-475F-4256-B123-34A124E3F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1120C5E-5766-465B-B729-3C15DB6266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BFCDC0F-3DF2-4EC6-9364-40FC6897F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38BB3F-1662-4764-AE24-7BDC9913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15CE0C2-DCA3-42E0-A513-58FADF9D2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36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9B44E2-3B81-4125-8CE1-6E98B630E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FA6D840-26EA-4E73-AE27-08F8F019E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C0D62B5-0462-470F-BB88-57B01A12F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102B1BF-3EA4-48F5-8A47-BF0DCEA81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4E277B3-3562-46DB-8178-5BA73640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2737025-796E-4752-B9C2-6EF692F2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79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F175A7B-16FD-4C71-B1B6-01DB2CA9A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AC24595-FC64-4A03-AE0A-D6F652D7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3932A5C-DA73-4938-8BF3-F0CABFBD0B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0ACB3-63FD-43E4-B3EF-05E1547F4373}" type="datetimeFigureOut">
              <a:rPr lang="it-IT" smtClean="0"/>
              <a:t>10/10/2025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B313C5-7371-46A2-86DD-E6C964FF3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5296B1-8EDC-4C26-AB0A-7691379A9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AC08F-81A1-4611-B787-AFD490F2A2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35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F5EC0A3C-1A00-4E95-AB5D-7E9B7EFEE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396" y="-35511"/>
            <a:ext cx="7755153" cy="446308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03E2E5-5294-42F0-A0EF-5CE0EB57B531}"/>
              </a:ext>
            </a:extLst>
          </p:cNvPr>
          <p:cNvSpPr txBox="1"/>
          <p:nvPr/>
        </p:nvSpPr>
        <p:spPr>
          <a:xfrm>
            <a:off x="3009530" y="462526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409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909F807-F375-4AD9-BED6-94EEC0061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562" y="190500"/>
            <a:ext cx="4714875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618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 Micheli</dc:creator>
  <cp:lastModifiedBy>Sara Micheli</cp:lastModifiedBy>
  <cp:revision>4</cp:revision>
  <dcterms:created xsi:type="dcterms:W3CDTF">2025-10-10T10:55:06Z</dcterms:created>
  <dcterms:modified xsi:type="dcterms:W3CDTF">2025-10-10T14:13:53Z</dcterms:modified>
</cp:coreProperties>
</file>